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421" r:id="rId2"/>
    <p:sldId id="422" r:id="rId3"/>
    <p:sldId id="459" r:id="rId4"/>
    <p:sldId id="460" r:id="rId5"/>
    <p:sldId id="461" r:id="rId6"/>
    <p:sldId id="462" r:id="rId7"/>
    <p:sldId id="48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83" r:id="rId17"/>
    <p:sldId id="484" r:id="rId18"/>
    <p:sldId id="485" r:id="rId19"/>
    <p:sldId id="486" r:id="rId20"/>
    <p:sldId id="477" r:id="rId21"/>
    <p:sldId id="478" r:id="rId22"/>
    <p:sldId id="479" r:id="rId23"/>
    <p:sldId id="480" r:id="rId24"/>
    <p:sldId id="481" r:id="rId25"/>
    <p:sldId id="4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810" autoAdjust="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9C9EA-7D9E-450E-8F3E-3B0EB776026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9E76FD-A294-44D2-AFA1-037437830A96}">
      <dgm:prSet phldrT="[Text]"/>
      <dgm:spPr/>
      <dgm:t>
        <a:bodyPr/>
        <a:lstStyle/>
        <a:p>
          <a:r>
            <a:rPr lang="en-GB" dirty="0" smtClean="0"/>
            <a:t>Code 1 &amp; 2</a:t>
          </a:r>
          <a:endParaRPr lang="en-GB" dirty="0"/>
        </a:p>
      </dgm:t>
    </dgm:pt>
    <dgm:pt modelId="{ED10868A-F9C7-434C-854D-1E96D875E5D5}" type="parTrans" cxnId="{9AE27E3E-C269-433F-975D-30B5D7342ACA}">
      <dgm:prSet/>
      <dgm:spPr/>
      <dgm:t>
        <a:bodyPr/>
        <a:lstStyle/>
        <a:p>
          <a:endParaRPr lang="en-GB"/>
        </a:p>
      </dgm:t>
    </dgm:pt>
    <dgm:pt modelId="{2CA0EB74-B059-40B8-A233-C06B553C7025}" type="sibTrans" cxnId="{9AE27E3E-C269-433F-975D-30B5D7342ACA}">
      <dgm:prSet/>
      <dgm:spPr/>
      <dgm:t>
        <a:bodyPr/>
        <a:lstStyle/>
        <a:p>
          <a:endParaRPr lang="en-GB"/>
        </a:p>
      </dgm:t>
    </dgm:pt>
    <dgm:pt modelId="{D80163BB-2DCF-4159-806C-BE320B263FA2}">
      <dgm:prSet phldrT="[Text]"/>
      <dgm:spPr/>
      <dgm:t>
        <a:bodyPr/>
        <a:lstStyle/>
        <a:p>
          <a:r>
            <a:rPr lang="en-GB" dirty="0" smtClean="0"/>
            <a:t>OHI</a:t>
          </a:r>
          <a:endParaRPr lang="en-GB" dirty="0"/>
        </a:p>
      </dgm:t>
    </dgm:pt>
    <dgm:pt modelId="{5A467108-DDAB-46A7-987D-AE7F4CD7F295}" type="parTrans" cxnId="{9F1A574D-157E-4857-95E4-ACE65D6F7AEE}">
      <dgm:prSet/>
      <dgm:spPr/>
      <dgm:t>
        <a:bodyPr/>
        <a:lstStyle/>
        <a:p>
          <a:endParaRPr lang="en-GB"/>
        </a:p>
      </dgm:t>
    </dgm:pt>
    <dgm:pt modelId="{84B2F88C-0621-4B2E-9259-C7F36F53A998}" type="sibTrans" cxnId="{9F1A574D-157E-4857-95E4-ACE65D6F7AEE}">
      <dgm:prSet/>
      <dgm:spPr/>
      <dgm:t>
        <a:bodyPr/>
        <a:lstStyle/>
        <a:p>
          <a:endParaRPr lang="en-GB"/>
        </a:p>
      </dgm:t>
    </dgm:pt>
    <dgm:pt modelId="{D2D17C49-7156-46C6-98CF-098667C2ED13}">
      <dgm:prSet phldrT="[Text]"/>
      <dgm:spPr/>
      <dgm:t>
        <a:bodyPr/>
        <a:lstStyle/>
        <a:p>
          <a:r>
            <a:rPr lang="en-GB" dirty="0" smtClean="0"/>
            <a:t>Scaling</a:t>
          </a:r>
          <a:endParaRPr lang="en-GB" dirty="0"/>
        </a:p>
      </dgm:t>
    </dgm:pt>
    <dgm:pt modelId="{5F343734-6FDE-4392-9926-06888D117CE4}" type="parTrans" cxnId="{66E46F9A-AEAD-42C1-8A39-52A8E23ED0DB}">
      <dgm:prSet/>
      <dgm:spPr/>
      <dgm:t>
        <a:bodyPr/>
        <a:lstStyle/>
        <a:p>
          <a:endParaRPr lang="en-GB"/>
        </a:p>
      </dgm:t>
    </dgm:pt>
    <dgm:pt modelId="{012F91E0-E954-40EA-891C-A8B7F320DD0F}" type="sibTrans" cxnId="{66E46F9A-AEAD-42C1-8A39-52A8E23ED0DB}">
      <dgm:prSet/>
      <dgm:spPr/>
      <dgm:t>
        <a:bodyPr/>
        <a:lstStyle/>
        <a:p>
          <a:endParaRPr lang="en-GB"/>
        </a:p>
      </dgm:t>
    </dgm:pt>
    <dgm:pt modelId="{1335F603-5549-4780-A23E-0D9CC24853E8}">
      <dgm:prSet phldrT="[Text]"/>
      <dgm:spPr/>
      <dgm:t>
        <a:bodyPr/>
        <a:lstStyle/>
        <a:p>
          <a:r>
            <a:rPr lang="en-GB" dirty="0" smtClean="0"/>
            <a:t>Code 3</a:t>
          </a:r>
          <a:endParaRPr lang="en-GB" dirty="0"/>
        </a:p>
      </dgm:t>
    </dgm:pt>
    <dgm:pt modelId="{7F6E8BFE-7B3F-4D0F-A458-FCC0E2C62162}" type="parTrans" cxnId="{1F94EC3A-6983-4C4C-A72E-AFFD7C5EF1AB}">
      <dgm:prSet/>
      <dgm:spPr/>
      <dgm:t>
        <a:bodyPr/>
        <a:lstStyle/>
        <a:p>
          <a:endParaRPr lang="en-GB"/>
        </a:p>
      </dgm:t>
    </dgm:pt>
    <dgm:pt modelId="{6C420186-B665-4461-8A2F-D5B2CCF364D6}" type="sibTrans" cxnId="{1F94EC3A-6983-4C4C-A72E-AFFD7C5EF1AB}">
      <dgm:prSet/>
      <dgm:spPr/>
      <dgm:t>
        <a:bodyPr/>
        <a:lstStyle/>
        <a:p>
          <a:endParaRPr lang="en-GB"/>
        </a:p>
      </dgm:t>
    </dgm:pt>
    <dgm:pt modelId="{F1D4C793-2CC9-4C32-B349-F53416CFB450}">
      <dgm:prSet phldrT="[Text]"/>
      <dgm:spPr/>
      <dgm:t>
        <a:bodyPr/>
        <a:lstStyle/>
        <a:p>
          <a:r>
            <a:rPr lang="en-GB" dirty="0" smtClean="0"/>
            <a:t>No </a:t>
          </a:r>
          <a:r>
            <a:rPr lang="en-GB" dirty="0" smtClean="0"/>
            <a:t>modifying </a:t>
          </a:r>
          <a:r>
            <a:rPr lang="en-GB" dirty="0" smtClean="0"/>
            <a:t>factor: RSD </a:t>
          </a:r>
          <a:endParaRPr lang="en-GB" dirty="0"/>
        </a:p>
      </dgm:t>
    </dgm:pt>
    <dgm:pt modelId="{8CD59330-0249-47F9-90EC-16F5629037B0}" type="parTrans" cxnId="{62FF4C4D-D217-4E4D-85B3-EB024574EC98}">
      <dgm:prSet/>
      <dgm:spPr/>
      <dgm:t>
        <a:bodyPr/>
        <a:lstStyle/>
        <a:p>
          <a:endParaRPr lang="en-GB"/>
        </a:p>
      </dgm:t>
    </dgm:pt>
    <dgm:pt modelId="{4B92B16B-48BA-4F9A-8E76-5D3D0F373F29}" type="sibTrans" cxnId="{62FF4C4D-D217-4E4D-85B3-EB024574EC98}">
      <dgm:prSet/>
      <dgm:spPr/>
      <dgm:t>
        <a:bodyPr/>
        <a:lstStyle/>
        <a:p>
          <a:endParaRPr lang="en-GB"/>
        </a:p>
      </dgm:t>
    </dgm:pt>
    <dgm:pt modelId="{BE0EB7D9-0485-4379-A194-1F0CA1E7735E}">
      <dgm:prSet phldrT="[Text]"/>
      <dgm:spPr/>
      <dgm:t>
        <a:bodyPr/>
        <a:lstStyle/>
        <a:p>
          <a:r>
            <a:rPr lang="en-GB" dirty="0" smtClean="0"/>
            <a:t>Modifying factor</a:t>
          </a:r>
          <a:r>
            <a:rPr lang="en-GB" dirty="0" smtClean="0"/>
            <a:t>: refer</a:t>
          </a:r>
          <a:endParaRPr lang="en-GB" dirty="0"/>
        </a:p>
      </dgm:t>
    </dgm:pt>
    <dgm:pt modelId="{26E19EEE-35FB-400B-BBB2-8359BD786E87}" type="parTrans" cxnId="{6C7404E9-80D5-49D6-AEEC-BEDA12F6845E}">
      <dgm:prSet/>
      <dgm:spPr/>
      <dgm:t>
        <a:bodyPr/>
        <a:lstStyle/>
        <a:p>
          <a:endParaRPr lang="en-GB"/>
        </a:p>
      </dgm:t>
    </dgm:pt>
    <dgm:pt modelId="{7A1550B3-99B6-4CEC-BC51-BFB16B95070C}" type="sibTrans" cxnId="{6C7404E9-80D5-49D6-AEEC-BEDA12F6845E}">
      <dgm:prSet/>
      <dgm:spPr/>
      <dgm:t>
        <a:bodyPr/>
        <a:lstStyle/>
        <a:p>
          <a:endParaRPr lang="en-GB"/>
        </a:p>
      </dgm:t>
    </dgm:pt>
    <dgm:pt modelId="{964EBE76-5E60-41FE-B232-69EF95E55154}">
      <dgm:prSet phldrT="[Text]"/>
      <dgm:spPr/>
      <dgm:t>
        <a:bodyPr/>
        <a:lstStyle/>
        <a:p>
          <a:r>
            <a:rPr lang="en-GB" dirty="0" smtClean="0"/>
            <a:t>Code 4</a:t>
          </a:r>
          <a:endParaRPr lang="en-GB" dirty="0"/>
        </a:p>
      </dgm:t>
    </dgm:pt>
    <dgm:pt modelId="{3612456B-0BE2-4C8C-9591-F398DD6095DC}" type="parTrans" cxnId="{C0EE1A6E-DF97-40AD-810B-EE4AE8DBFBA0}">
      <dgm:prSet/>
      <dgm:spPr/>
      <dgm:t>
        <a:bodyPr/>
        <a:lstStyle/>
        <a:p>
          <a:endParaRPr lang="en-GB"/>
        </a:p>
      </dgm:t>
    </dgm:pt>
    <dgm:pt modelId="{C8A72801-46C7-4E57-916F-CFE6C9196502}" type="sibTrans" cxnId="{C0EE1A6E-DF97-40AD-810B-EE4AE8DBFBA0}">
      <dgm:prSet/>
      <dgm:spPr/>
      <dgm:t>
        <a:bodyPr/>
        <a:lstStyle/>
        <a:p>
          <a:endParaRPr lang="en-GB"/>
        </a:p>
      </dgm:t>
    </dgm:pt>
    <dgm:pt modelId="{69F4077A-1D1B-40C4-BA4A-F4DFFD35F637}">
      <dgm:prSet phldrT="[Text]"/>
      <dgm:spPr/>
      <dgm:t>
        <a:bodyPr/>
        <a:lstStyle/>
        <a:p>
          <a:r>
            <a:rPr lang="en-GB" dirty="0" smtClean="0"/>
            <a:t>No </a:t>
          </a:r>
          <a:r>
            <a:rPr lang="en-GB" dirty="0" smtClean="0"/>
            <a:t>modifying </a:t>
          </a:r>
          <a:r>
            <a:rPr lang="en-GB" dirty="0" smtClean="0"/>
            <a:t>factor: refer</a:t>
          </a:r>
          <a:endParaRPr lang="en-GB" dirty="0"/>
        </a:p>
      </dgm:t>
    </dgm:pt>
    <dgm:pt modelId="{6A591095-E13A-48A6-864D-567C96D47C1B}" type="parTrans" cxnId="{D3B5C522-E5DB-4C75-A896-E4DC46E824BE}">
      <dgm:prSet/>
      <dgm:spPr/>
      <dgm:t>
        <a:bodyPr/>
        <a:lstStyle/>
        <a:p>
          <a:endParaRPr lang="en-GB"/>
        </a:p>
      </dgm:t>
    </dgm:pt>
    <dgm:pt modelId="{F48E1F60-5CA8-4F66-AD9D-8E4294600A4E}" type="sibTrans" cxnId="{D3B5C522-E5DB-4C75-A896-E4DC46E824BE}">
      <dgm:prSet/>
      <dgm:spPr/>
      <dgm:t>
        <a:bodyPr/>
        <a:lstStyle/>
        <a:p>
          <a:endParaRPr lang="en-GB"/>
        </a:p>
      </dgm:t>
    </dgm:pt>
    <dgm:pt modelId="{C0A7BD72-DE14-4B54-98C4-E659F32958BC}">
      <dgm:prSet phldrT="[Text]"/>
      <dgm:spPr/>
      <dgm:t>
        <a:bodyPr/>
        <a:lstStyle/>
        <a:p>
          <a:r>
            <a:rPr lang="en-GB" dirty="0" smtClean="0"/>
            <a:t>Modifying factor</a:t>
          </a:r>
          <a:r>
            <a:rPr lang="en-GB" dirty="0" smtClean="0"/>
            <a:t>: refer</a:t>
          </a:r>
          <a:endParaRPr lang="en-GB" dirty="0"/>
        </a:p>
      </dgm:t>
    </dgm:pt>
    <dgm:pt modelId="{184C5929-CC84-424F-8E0D-266A997543C3}" type="parTrans" cxnId="{E6AA04A8-64C5-4A16-BDDE-925436B73230}">
      <dgm:prSet/>
      <dgm:spPr/>
      <dgm:t>
        <a:bodyPr/>
        <a:lstStyle/>
        <a:p>
          <a:endParaRPr lang="en-GB"/>
        </a:p>
      </dgm:t>
    </dgm:pt>
    <dgm:pt modelId="{83FED5D8-0FC5-484B-9A17-045F8B057590}" type="sibTrans" cxnId="{E6AA04A8-64C5-4A16-BDDE-925436B73230}">
      <dgm:prSet/>
      <dgm:spPr/>
      <dgm:t>
        <a:bodyPr/>
        <a:lstStyle/>
        <a:p>
          <a:endParaRPr lang="en-GB"/>
        </a:p>
      </dgm:t>
    </dgm:pt>
    <dgm:pt modelId="{CC23F11E-6243-4442-92F9-42938B9A1C83}" type="pres">
      <dgm:prSet presAssocID="{C3F9C9EA-7D9E-450E-8F3E-3B0EB776026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1F647F-E67A-4D0B-8583-B19D21745D6D}" type="pres">
      <dgm:prSet presAssocID="{779E76FD-A294-44D2-AFA1-037437830A96}" presName="compNode" presStyleCnt="0"/>
      <dgm:spPr/>
    </dgm:pt>
    <dgm:pt modelId="{6347FDFC-0245-4AAD-87B0-9F218CDC3BAA}" type="pres">
      <dgm:prSet presAssocID="{779E76FD-A294-44D2-AFA1-037437830A96}" presName="aNode" presStyleLbl="bgShp" presStyleIdx="0" presStyleCnt="3"/>
      <dgm:spPr/>
      <dgm:t>
        <a:bodyPr/>
        <a:lstStyle/>
        <a:p>
          <a:endParaRPr lang="en-GB"/>
        </a:p>
      </dgm:t>
    </dgm:pt>
    <dgm:pt modelId="{EE5B77E9-C049-43A6-B8AF-05256BC53A78}" type="pres">
      <dgm:prSet presAssocID="{779E76FD-A294-44D2-AFA1-037437830A96}" presName="textNode" presStyleLbl="bgShp" presStyleIdx="0" presStyleCnt="3"/>
      <dgm:spPr/>
      <dgm:t>
        <a:bodyPr/>
        <a:lstStyle/>
        <a:p>
          <a:endParaRPr lang="en-GB"/>
        </a:p>
      </dgm:t>
    </dgm:pt>
    <dgm:pt modelId="{0AA27029-0570-42BE-AAF0-49AF2A17CE18}" type="pres">
      <dgm:prSet presAssocID="{779E76FD-A294-44D2-AFA1-037437830A96}" presName="compChildNode" presStyleCnt="0"/>
      <dgm:spPr/>
    </dgm:pt>
    <dgm:pt modelId="{80A1761E-B99D-4AF9-9F76-83B9EF4EBE2D}" type="pres">
      <dgm:prSet presAssocID="{779E76FD-A294-44D2-AFA1-037437830A96}" presName="theInnerList" presStyleCnt="0"/>
      <dgm:spPr/>
    </dgm:pt>
    <dgm:pt modelId="{2751CCBC-7EC2-461A-83DA-22DA883727F8}" type="pres">
      <dgm:prSet presAssocID="{D80163BB-2DCF-4159-806C-BE320B263FA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F72217-FB45-41DB-AD5D-4B47F801925C}" type="pres">
      <dgm:prSet presAssocID="{D80163BB-2DCF-4159-806C-BE320B263FA2}" presName="aSpace2" presStyleCnt="0"/>
      <dgm:spPr/>
    </dgm:pt>
    <dgm:pt modelId="{4D504121-C593-4138-B81A-95B678379509}" type="pres">
      <dgm:prSet presAssocID="{D2D17C49-7156-46C6-98CF-098667C2ED13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422A4D-5083-4EAD-8F98-4C16BC1CE775}" type="pres">
      <dgm:prSet presAssocID="{779E76FD-A294-44D2-AFA1-037437830A96}" presName="aSpace" presStyleCnt="0"/>
      <dgm:spPr/>
    </dgm:pt>
    <dgm:pt modelId="{A0337262-0D60-4A49-8DA2-8B1B1BA866FA}" type="pres">
      <dgm:prSet presAssocID="{1335F603-5549-4780-A23E-0D9CC24853E8}" presName="compNode" presStyleCnt="0"/>
      <dgm:spPr/>
    </dgm:pt>
    <dgm:pt modelId="{8E6C9A4C-994E-4ACF-8EB2-9056CF9B67CE}" type="pres">
      <dgm:prSet presAssocID="{1335F603-5549-4780-A23E-0D9CC24853E8}" presName="aNode" presStyleLbl="bgShp" presStyleIdx="1" presStyleCnt="3"/>
      <dgm:spPr/>
      <dgm:t>
        <a:bodyPr/>
        <a:lstStyle/>
        <a:p>
          <a:endParaRPr lang="en-GB"/>
        </a:p>
      </dgm:t>
    </dgm:pt>
    <dgm:pt modelId="{F01FE796-2BCB-4230-A191-ED6502CE177B}" type="pres">
      <dgm:prSet presAssocID="{1335F603-5549-4780-A23E-0D9CC24853E8}" presName="textNode" presStyleLbl="bgShp" presStyleIdx="1" presStyleCnt="3"/>
      <dgm:spPr/>
      <dgm:t>
        <a:bodyPr/>
        <a:lstStyle/>
        <a:p>
          <a:endParaRPr lang="en-GB"/>
        </a:p>
      </dgm:t>
    </dgm:pt>
    <dgm:pt modelId="{19EE0ED7-268C-4FEB-B387-A0BC3A0317E7}" type="pres">
      <dgm:prSet presAssocID="{1335F603-5549-4780-A23E-0D9CC24853E8}" presName="compChildNode" presStyleCnt="0"/>
      <dgm:spPr/>
    </dgm:pt>
    <dgm:pt modelId="{40667055-1964-436C-884E-86F997324A4A}" type="pres">
      <dgm:prSet presAssocID="{1335F603-5549-4780-A23E-0D9CC24853E8}" presName="theInnerList" presStyleCnt="0"/>
      <dgm:spPr/>
    </dgm:pt>
    <dgm:pt modelId="{A742E927-5318-45E6-B1F9-E5EEAB6775B8}" type="pres">
      <dgm:prSet presAssocID="{F1D4C793-2CC9-4C32-B349-F53416CFB45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7695AF-1370-4CAC-B722-D709D1F7AE78}" type="pres">
      <dgm:prSet presAssocID="{F1D4C793-2CC9-4C32-B349-F53416CFB450}" presName="aSpace2" presStyleCnt="0"/>
      <dgm:spPr/>
    </dgm:pt>
    <dgm:pt modelId="{28AF636D-1498-43CE-8EA3-5A3C62FEFA1C}" type="pres">
      <dgm:prSet presAssocID="{BE0EB7D9-0485-4379-A194-1F0CA1E7735E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67142A-2D9B-4F63-9B9E-512A63B2CF1E}" type="pres">
      <dgm:prSet presAssocID="{1335F603-5549-4780-A23E-0D9CC24853E8}" presName="aSpace" presStyleCnt="0"/>
      <dgm:spPr/>
    </dgm:pt>
    <dgm:pt modelId="{AF46A37E-F874-4532-889E-30F908E78F01}" type="pres">
      <dgm:prSet presAssocID="{964EBE76-5E60-41FE-B232-69EF95E55154}" presName="compNode" presStyleCnt="0"/>
      <dgm:spPr/>
    </dgm:pt>
    <dgm:pt modelId="{0C354ACC-3BC1-4DB5-8AB7-EC0B804B915C}" type="pres">
      <dgm:prSet presAssocID="{964EBE76-5E60-41FE-B232-69EF95E55154}" presName="aNode" presStyleLbl="bgShp" presStyleIdx="2" presStyleCnt="3"/>
      <dgm:spPr/>
      <dgm:t>
        <a:bodyPr/>
        <a:lstStyle/>
        <a:p>
          <a:endParaRPr lang="en-GB"/>
        </a:p>
      </dgm:t>
    </dgm:pt>
    <dgm:pt modelId="{7C32693E-6474-4A41-B7ED-E6BE99E5C3FD}" type="pres">
      <dgm:prSet presAssocID="{964EBE76-5E60-41FE-B232-69EF95E55154}" presName="textNode" presStyleLbl="bgShp" presStyleIdx="2" presStyleCnt="3"/>
      <dgm:spPr/>
      <dgm:t>
        <a:bodyPr/>
        <a:lstStyle/>
        <a:p>
          <a:endParaRPr lang="en-GB"/>
        </a:p>
      </dgm:t>
    </dgm:pt>
    <dgm:pt modelId="{6D785A10-BB77-4221-B051-3260B30BC3E5}" type="pres">
      <dgm:prSet presAssocID="{964EBE76-5E60-41FE-B232-69EF95E55154}" presName="compChildNode" presStyleCnt="0"/>
      <dgm:spPr/>
    </dgm:pt>
    <dgm:pt modelId="{413D076F-EC04-4125-814D-55671A43EAC6}" type="pres">
      <dgm:prSet presAssocID="{964EBE76-5E60-41FE-B232-69EF95E55154}" presName="theInnerList" presStyleCnt="0"/>
      <dgm:spPr/>
    </dgm:pt>
    <dgm:pt modelId="{5FE18E2C-9B15-412E-9C50-7B3F1B5F4DC6}" type="pres">
      <dgm:prSet presAssocID="{69F4077A-1D1B-40C4-BA4A-F4DFFD35F63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0DEE7C-C739-419F-A190-449455B20328}" type="pres">
      <dgm:prSet presAssocID="{69F4077A-1D1B-40C4-BA4A-F4DFFD35F637}" presName="aSpace2" presStyleCnt="0"/>
      <dgm:spPr/>
    </dgm:pt>
    <dgm:pt modelId="{93C09FDD-7AA0-45EB-A12E-EEDFCFE74BDF}" type="pres">
      <dgm:prSet presAssocID="{C0A7BD72-DE14-4B54-98C4-E659F32958B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127DB54-94EB-4EF3-A2EA-81C05EEB2A29}" type="presOf" srcId="{964EBE76-5E60-41FE-B232-69EF95E55154}" destId="{0C354ACC-3BC1-4DB5-8AB7-EC0B804B915C}" srcOrd="0" destOrd="0" presId="urn:microsoft.com/office/officeart/2005/8/layout/lProcess2"/>
    <dgm:cxn modelId="{5CB0FA06-0982-476C-A6F6-C3A16065FBFE}" type="presOf" srcId="{C0A7BD72-DE14-4B54-98C4-E659F32958BC}" destId="{93C09FDD-7AA0-45EB-A12E-EEDFCFE74BDF}" srcOrd="0" destOrd="0" presId="urn:microsoft.com/office/officeart/2005/8/layout/lProcess2"/>
    <dgm:cxn modelId="{18418178-3E0B-46F8-B2C7-0C1EC584202F}" type="presOf" srcId="{D80163BB-2DCF-4159-806C-BE320B263FA2}" destId="{2751CCBC-7EC2-461A-83DA-22DA883727F8}" srcOrd="0" destOrd="0" presId="urn:microsoft.com/office/officeart/2005/8/layout/lProcess2"/>
    <dgm:cxn modelId="{C0EE1A6E-DF97-40AD-810B-EE4AE8DBFBA0}" srcId="{C3F9C9EA-7D9E-450E-8F3E-3B0EB7760268}" destId="{964EBE76-5E60-41FE-B232-69EF95E55154}" srcOrd="2" destOrd="0" parTransId="{3612456B-0BE2-4C8C-9591-F398DD6095DC}" sibTransId="{C8A72801-46C7-4E57-916F-CFE6C9196502}"/>
    <dgm:cxn modelId="{A32630AA-E1BA-464F-978A-A97F89F9DE32}" type="presOf" srcId="{69F4077A-1D1B-40C4-BA4A-F4DFFD35F637}" destId="{5FE18E2C-9B15-412E-9C50-7B3F1B5F4DC6}" srcOrd="0" destOrd="0" presId="urn:microsoft.com/office/officeart/2005/8/layout/lProcess2"/>
    <dgm:cxn modelId="{1F94EC3A-6983-4C4C-A72E-AFFD7C5EF1AB}" srcId="{C3F9C9EA-7D9E-450E-8F3E-3B0EB7760268}" destId="{1335F603-5549-4780-A23E-0D9CC24853E8}" srcOrd="1" destOrd="0" parTransId="{7F6E8BFE-7B3F-4D0F-A458-FCC0E2C62162}" sibTransId="{6C420186-B665-4461-8A2F-D5B2CCF364D6}"/>
    <dgm:cxn modelId="{72602CFA-46D4-4F05-8C0B-EBC31A2F60A9}" type="presOf" srcId="{779E76FD-A294-44D2-AFA1-037437830A96}" destId="{6347FDFC-0245-4AAD-87B0-9F218CDC3BAA}" srcOrd="0" destOrd="0" presId="urn:microsoft.com/office/officeart/2005/8/layout/lProcess2"/>
    <dgm:cxn modelId="{66E46F9A-AEAD-42C1-8A39-52A8E23ED0DB}" srcId="{779E76FD-A294-44D2-AFA1-037437830A96}" destId="{D2D17C49-7156-46C6-98CF-098667C2ED13}" srcOrd="1" destOrd="0" parTransId="{5F343734-6FDE-4392-9926-06888D117CE4}" sibTransId="{012F91E0-E954-40EA-891C-A8B7F320DD0F}"/>
    <dgm:cxn modelId="{0A9AD388-B6E2-4315-8AEF-B6E90F84C05F}" type="presOf" srcId="{F1D4C793-2CC9-4C32-B349-F53416CFB450}" destId="{A742E927-5318-45E6-B1F9-E5EEAB6775B8}" srcOrd="0" destOrd="0" presId="urn:microsoft.com/office/officeart/2005/8/layout/lProcess2"/>
    <dgm:cxn modelId="{9AE27E3E-C269-433F-975D-30B5D7342ACA}" srcId="{C3F9C9EA-7D9E-450E-8F3E-3B0EB7760268}" destId="{779E76FD-A294-44D2-AFA1-037437830A96}" srcOrd="0" destOrd="0" parTransId="{ED10868A-F9C7-434C-854D-1E96D875E5D5}" sibTransId="{2CA0EB74-B059-40B8-A233-C06B553C7025}"/>
    <dgm:cxn modelId="{480BC30C-CC99-46A3-B71C-C1D77954123D}" type="presOf" srcId="{BE0EB7D9-0485-4379-A194-1F0CA1E7735E}" destId="{28AF636D-1498-43CE-8EA3-5A3C62FEFA1C}" srcOrd="0" destOrd="0" presId="urn:microsoft.com/office/officeart/2005/8/layout/lProcess2"/>
    <dgm:cxn modelId="{193506A1-7AFF-4AB2-847E-0734ECAD49E0}" type="presOf" srcId="{D2D17C49-7156-46C6-98CF-098667C2ED13}" destId="{4D504121-C593-4138-B81A-95B678379509}" srcOrd="0" destOrd="0" presId="urn:microsoft.com/office/officeart/2005/8/layout/lProcess2"/>
    <dgm:cxn modelId="{C70862B2-0536-4E15-A5AA-64410EA5A01A}" type="presOf" srcId="{1335F603-5549-4780-A23E-0D9CC24853E8}" destId="{8E6C9A4C-994E-4ACF-8EB2-9056CF9B67CE}" srcOrd="0" destOrd="0" presId="urn:microsoft.com/office/officeart/2005/8/layout/lProcess2"/>
    <dgm:cxn modelId="{A20C0CBC-6CF0-4D0C-BFCA-FA046B2DA933}" type="presOf" srcId="{C3F9C9EA-7D9E-450E-8F3E-3B0EB7760268}" destId="{CC23F11E-6243-4442-92F9-42938B9A1C83}" srcOrd="0" destOrd="0" presId="urn:microsoft.com/office/officeart/2005/8/layout/lProcess2"/>
    <dgm:cxn modelId="{9F1A574D-157E-4857-95E4-ACE65D6F7AEE}" srcId="{779E76FD-A294-44D2-AFA1-037437830A96}" destId="{D80163BB-2DCF-4159-806C-BE320B263FA2}" srcOrd="0" destOrd="0" parTransId="{5A467108-DDAB-46A7-987D-AE7F4CD7F295}" sibTransId="{84B2F88C-0621-4B2E-9259-C7F36F53A998}"/>
    <dgm:cxn modelId="{D3B5C522-E5DB-4C75-A896-E4DC46E824BE}" srcId="{964EBE76-5E60-41FE-B232-69EF95E55154}" destId="{69F4077A-1D1B-40C4-BA4A-F4DFFD35F637}" srcOrd="0" destOrd="0" parTransId="{6A591095-E13A-48A6-864D-567C96D47C1B}" sibTransId="{F48E1F60-5CA8-4F66-AD9D-8E4294600A4E}"/>
    <dgm:cxn modelId="{6C7404E9-80D5-49D6-AEEC-BEDA12F6845E}" srcId="{1335F603-5549-4780-A23E-0D9CC24853E8}" destId="{BE0EB7D9-0485-4379-A194-1F0CA1E7735E}" srcOrd="1" destOrd="0" parTransId="{26E19EEE-35FB-400B-BBB2-8359BD786E87}" sibTransId="{7A1550B3-99B6-4CEC-BC51-BFB16B95070C}"/>
    <dgm:cxn modelId="{E6AA04A8-64C5-4A16-BDDE-925436B73230}" srcId="{964EBE76-5E60-41FE-B232-69EF95E55154}" destId="{C0A7BD72-DE14-4B54-98C4-E659F32958BC}" srcOrd="1" destOrd="0" parTransId="{184C5929-CC84-424F-8E0D-266A997543C3}" sibTransId="{83FED5D8-0FC5-484B-9A17-045F8B057590}"/>
    <dgm:cxn modelId="{B908900E-D7CB-42ED-9FDF-AA377BE11E95}" type="presOf" srcId="{779E76FD-A294-44D2-AFA1-037437830A96}" destId="{EE5B77E9-C049-43A6-B8AF-05256BC53A78}" srcOrd="1" destOrd="0" presId="urn:microsoft.com/office/officeart/2005/8/layout/lProcess2"/>
    <dgm:cxn modelId="{62FF4C4D-D217-4E4D-85B3-EB024574EC98}" srcId="{1335F603-5549-4780-A23E-0D9CC24853E8}" destId="{F1D4C793-2CC9-4C32-B349-F53416CFB450}" srcOrd="0" destOrd="0" parTransId="{8CD59330-0249-47F9-90EC-16F5629037B0}" sibTransId="{4B92B16B-48BA-4F9A-8E76-5D3D0F373F29}"/>
    <dgm:cxn modelId="{619E18FB-16CB-41A0-A903-C6A9FB491F3E}" type="presOf" srcId="{964EBE76-5E60-41FE-B232-69EF95E55154}" destId="{7C32693E-6474-4A41-B7ED-E6BE99E5C3FD}" srcOrd="1" destOrd="0" presId="urn:microsoft.com/office/officeart/2005/8/layout/lProcess2"/>
    <dgm:cxn modelId="{772A9D41-91AE-4411-B325-63774C80A51D}" type="presOf" srcId="{1335F603-5549-4780-A23E-0D9CC24853E8}" destId="{F01FE796-2BCB-4230-A191-ED6502CE177B}" srcOrd="1" destOrd="0" presId="urn:microsoft.com/office/officeart/2005/8/layout/lProcess2"/>
    <dgm:cxn modelId="{7DE74CA3-AF88-4629-AA9D-76AF767A515E}" type="presParOf" srcId="{CC23F11E-6243-4442-92F9-42938B9A1C83}" destId="{D21F647F-E67A-4D0B-8583-B19D21745D6D}" srcOrd="0" destOrd="0" presId="urn:microsoft.com/office/officeart/2005/8/layout/lProcess2"/>
    <dgm:cxn modelId="{3E63CBBC-7AE3-4B20-95B2-25033FDCDC2D}" type="presParOf" srcId="{D21F647F-E67A-4D0B-8583-B19D21745D6D}" destId="{6347FDFC-0245-4AAD-87B0-9F218CDC3BAA}" srcOrd="0" destOrd="0" presId="urn:microsoft.com/office/officeart/2005/8/layout/lProcess2"/>
    <dgm:cxn modelId="{CE88F27A-5E26-48EB-A37C-E4B70614B52B}" type="presParOf" srcId="{D21F647F-E67A-4D0B-8583-B19D21745D6D}" destId="{EE5B77E9-C049-43A6-B8AF-05256BC53A78}" srcOrd="1" destOrd="0" presId="urn:microsoft.com/office/officeart/2005/8/layout/lProcess2"/>
    <dgm:cxn modelId="{17303013-9F6B-487E-BBDD-DE2BC13F6C6F}" type="presParOf" srcId="{D21F647F-E67A-4D0B-8583-B19D21745D6D}" destId="{0AA27029-0570-42BE-AAF0-49AF2A17CE18}" srcOrd="2" destOrd="0" presId="urn:microsoft.com/office/officeart/2005/8/layout/lProcess2"/>
    <dgm:cxn modelId="{E2E747FD-D523-4D03-94DC-47FD6CBA3513}" type="presParOf" srcId="{0AA27029-0570-42BE-AAF0-49AF2A17CE18}" destId="{80A1761E-B99D-4AF9-9F76-83B9EF4EBE2D}" srcOrd="0" destOrd="0" presId="urn:microsoft.com/office/officeart/2005/8/layout/lProcess2"/>
    <dgm:cxn modelId="{B169A29B-D685-4369-B59C-991FAFC4D899}" type="presParOf" srcId="{80A1761E-B99D-4AF9-9F76-83B9EF4EBE2D}" destId="{2751CCBC-7EC2-461A-83DA-22DA883727F8}" srcOrd="0" destOrd="0" presId="urn:microsoft.com/office/officeart/2005/8/layout/lProcess2"/>
    <dgm:cxn modelId="{0DA9866A-14E3-436A-9078-F3E17AC94C52}" type="presParOf" srcId="{80A1761E-B99D-4AF9-9F76-83B9EF4EBE2D}" destId="{E0F72217-FB45-41DB-AD5D-4B47F801925C}" srcOrd="1" destOrd="0" presId="urn:microsoft.com/office/officeart/2005/8/layout/lProcess2"/>
    <dgm:cxn modelId="{21F1E299-8ACC-44CA-93BA-0B26A62BEFF9}" type="presParOf" srcId="{80A1761E-B99D-4AF9-9F76-83B9EF4EBE2D}" destId="{4D504121-C593-4138-B81A-95B678379509}" srcOrd="2" destOrd="0" presId="urn:microsoft.com/office/officeart/2005/8/layout/lProcess2"/>
    <dgm:cxn modelId="{824F4830-BADA-4388-BD82-A78A0A962B9D}" type="presParOf" srcId="{CC23F11E-6243-4442-92F9-42938B9A1C83}" destId="{FE422A4D-5083-4EAD-8F98-4C16BC1CE775}" srcOrd="1" destOrd="0" presId="urn:microsoft.com/office/officeart/2005/8/layout/lProcess2"/>
    <dgm:cxn modelId="{BCDAE3CB-B26E-401F-9071-3CC3A63C41E6}" type="presParOf" srcId="{CC23F11E-6243-4442-92F9-42938B9A1C83}" destId="{A0337262-0D60-4A49-8DA2-8B1B1BA866FA}" srcOrd="2" destOrd="0" presId="urn:microsoft.com/office/officeart/2005/8/layout/lProcess2"/>
    <dgm:cxn modelId="{48AE19D4-9E85-4AD0-B7DF-5803258E49D7}" type="presParOf" srcId="{A0337262-0D60-4A49-8DA2-8B1B1BA866FA}" destId="{8E6C9A4C-994E-4ACF-8EB2-9056CF9B67CE}" srcOrd="0" destOrd="0" presId="urn:microsoft.com/office/officeart/2005/8/layout/lProcess2"/>
    <dgm:cxn modelId="{E10D2D2C-A311-409B-B213-A68253592F07}" type="presParOf" srcId="{A0337262-0D60-4A49-8DA2-8B1B1BA866FA}" destId="{F01FE796-2BCB-4230-A191-ED6502CE177B}" srcOrd="1" destOrd="0" presId="urn:microsoft.com/office/officeart/2005/8/layout/lProcess2"/>
    <dgm:cxn modelId="{48208AEF-C7AC-41C8-A09C-5BEB9429209C}" type="presParOf" srcId="{A0337262-0D60-4A49-8DA2-8B1B1BA866FA}" destId="{19EE0ED7-268C-4FEB-B387-A0BC3A0317E7}" srcOrd="2" destOrd="0" presId="urn:microsoft.com/office/officeart/2005/8/layout/lProcess2"/>
    <dgm:cxn modelId="{42104426-3015-4AA9-8C77-8E8285229BAB}" type="presParOf" srcId="{19EE0ED7-268C-4FEB-B387-A0BC3A0317E7}" destId="{40667055-1964-436C-884E-86F997324A4A}" srcOrd="0" destOrd="0" presId="urn:microsoft.com/office/officeart/2005/8/layout/lProcess2"/>
    <dgm:cxn modelId="{78ED780D-26B1-4DF7-B86B-C07D17E2B390}" type="presParOf" srcId="{40667055-1964-436C-884E-86F997324A4A}" destId="{A742E927-5318-45E6-B1F9-E5EEAB6775B8}" srcOrd="0" destOrd="0" presId="urn:microsoft.com/office/officeart/2005/8/layout/lProcess2"/>
    <dgm:cxn modelId="{3BEB0E86-BC8F-4CC9-A4C1-4468C104C19E}" type="presParOf" srcId="{40667055-1964-436C-884E-86F997324A4A}" destId="{037695AF-1370-4CAC-B722-D709D1F7AE78}" srcOrd="1" destOrd="0" presId="urn:microsoft.com/office/officeart/2005/8/layout/lProcess2"/>
    <dgm:cxn modelId="{B3BDC7F2-E84C-4165-A645-F0B69FC751AC}" type="presParOf" srcId="{40667055-1964-436C-884E-86F997324A4A}" destId="{28AF636D-1498-43CE-8EA3-5A3C62FEFA1C}" srcOrd="2" destOrd="0" presId="urn:microsoft.com/office/officeart/2005/8/layout/lProcess2"/>
    <dgm:cxn modelId="{55AEE564-C34C-4F9A-81E5-2E6D884D4930}" type="presParOf" srcId="{CC23F11E-6243-4442-92F9-42938B9A1C83}" destId="{AE67142A-2D9B-4F63-9B9E-512A63B2CF1E}" srcOrd="3" destOrd="0" presId="urn:microsoft.com/office/officeart/2005/8/layout/lProcess2"/>
    <dgm:cxn modelId="{C7D071DF-D6D1-44D7-B266-9FF6810890E2}" type="presParOf" srcId="{CC23F11E-6243-4442-92F9-42938B9A1C83}" destId="{AF46A37E-F874-4532-889E-30F908E78F01}" srcOrd="4" destOrd="0" presId="urn:microsoft.com/office/officeart/2005/8/layout/lProcess2"/>
    <dgm:cxn modelId="{06E6DC39-308C-4955-9317-EDCDC06804C0}" type="presParOf" srcId="{AF46A37E-F874-4532-889E-30F908E78F01}" destId="{0C354ACC-3BC1-4DB5-8AB7-EC0B804B915C}" srcOrd="0" destOrd="0" presId="urn:microsoft.com/office/officeart/2005/8/layout/lProcess2"/>
    <dgm:cxn modelId="{515BEAA2-3B41-4955-86A7-284CBE2A6EA2}" type="presParOf" srcId="{AF46A37E-F874-4532-889E-30F908E78F01}" destId="{7C32693E-6474-4A41-B7ED-E6BE99E5C3FD}" srcOrd="1" destOrd="0" presId="urn:microsoft.com/office/officeart/2005/8/layout/lProcess2"/>
    <dgm:cxn modelId="{3A62AB6F-38A5-4650-90D0-2D56D842FE0D}" type="presParOf" srcId="{AF46A37E-F874-4532-889E-30F908E78F01}" destId="{6D785A10-BB77-4221-B051-3260B30BC3E5}" srcOrd="2" destOrd="0" presId="urn:microsoft.com/office/officeart/2005/8/layout/lProcess2"/>
    <dgm:cxn modelId="{7A2A9883-178A-4399-8032-B2710E5629AF}" type="presParOf" srcId="{6D785A10-BB77-4221-B051-3260B30BC3E5}" destId="{413D076F-EC04-4125-814D-55671A43EAC6}" srcOrd="0" destOrd="0" presId="urn:microsoft.com/office/officeart/2005/8/layout/lProcess2"/>
    <dgm:cxn modelId="{BB9F8452-5060-4E55-B239-DB998B6C220C}" type="presParOf" srcId="{413D076F-EC04-4125-814D-55671A43EAC6}" destId="{5FE18E2C-9B15-412E-9C50-7B3F1B5F4DC6}" srcOrd="0" destOrd="0" presId="urn:microsoft.com/office/officeart/2005/8/layout/lProcess2"/>
    <dgm:cxn modelId="{40E9091F-4384-4B4C-83C3-8BCD03686FEF}" type="presParOf" srcId="{413D076F-EC04-4125-814D-55671A43EAC6}" destId="{620DEE7C-C739-419F-A190-449455B20328}" srcOrd="1" destOrd="0" presId="urn:microsoft.com/office/officeart/2005/8/layout/lProcess2"/>
    <dgm:cxn modelId="{71FF24B0-2717-4D2C-92B4-BB6FA70E4AEA}" type="presParOf" srcId="{413D076F-EC04-4125-814D-55671A43EAC6}" destId="{93C09FDD-7AA0-45EB-A12E-EEDFCFE74BD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7FDFC-0245-4AAD-87B0-9F218CDC3BAA}">
      <dsp:nvSpPr>
        <dsp:cNvPr id="0" name=""/>
        <dsp:cNvSpPr/>
      </dsp:nvSpPr>
      <dsp:spPr>
        <a:xfrm>
          <a:off x="967" y="0"/>
          <a:ext cx="2515195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Code 1 &amp; 2</a:t>
          </a:r>
          <a:endParaRPr lang="en-GB" sz="4000" kern="1200" dirty="0"/>
        </a:p>
      </dsp:txBody>
      <dsp:txXfrm>
        <a:off x="967" y="0"/>
        <a:ext cx="2515195" cy="1371600"/>
      </dsp:txXfrm>
    </dsp:sp>
    <dsp:sp modelId="{2751CCBC-7EC2-461A-83DA-22DA883727F8}">
      <dsp:nvSpPr>
        <dsp:cNvPr id="0" name=""/>
        <dsp:cNvSpPr/>
      </dsp:nvSpPr>
      <dsp:spPr>
        <a:xfrm>
          <a:off x="252486" y="1372939"/>
          <a:ext cx="2012156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OHI</a:t>
          </a:r>
          <a:endParaRPr lang="en-GB" sz="2700" kern="1200" dirty="0"/>
        </a:p>
      </dsp:txBody>
      <dsp:txXfrm>
        <a:off x="292861" y="1413314"/>
        <a:ext cx="1931406" cy="1297770"/>
      </dsp:txXfrm>
    </dsp:sp>
    <dsp:sp modelId="{4D504121-C593-4138-B81A-95B678379509}">
      <dsp:nvSpPr>
        <dsp:cNvPr id="0" name=""/>
        <dsp:cNvSpPr/>
      </dsp:nvSpPr>
      <dsp:spPr>
        <a:xfrm>
          <a:off x="252486" y="2963540"/>
          <a:ext cx="2012156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Scaling</a:t>
          </a:r>
          <a:endParaRPr lang="en-GB" sz="2700" kern="1200" dirty="0"/>
        </a:p>
      </dsp:txBody>
      <dsp:txXfrm>
        <a:off x="292861" y="3003915"/>
        <a:ext cx="1931406" cy="1297770"/>
      </dsp:txXfrm>
    </dsp:sp>
    <dsp:sp modelId="{8E6C9A4C-994E-4ACF-8EB2-9056CF9B67CE}">
      <dsp:nvSpPr>
        <dsp:cNvPr id="0" name=""/>
        <dsp:cNvSpPr/>
      </dsp:nvSpPr>
      <dsp:spPr>
        <a:xfrm>
          <a:off x="2704802" y="0"/>
          <a:ext cx="2515195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Code 3</a:t>
          </a:r>
          <a:endParaRPr lang="en-GB" sz="4000" kern="1200" dirty="0"/>
        </a:p>
      </dsp:txBody>
      <dsp:txXfrm>
        <a:off x="2704802" y="0"/>
        <a:ext cx="2515195" cy="1371600"/>
      </dsp:txXfrm>
    </dsp:sp>
    <dsp:sp modelId="{A742E927-5318-45E6-B1F9-E5EEAB6775B8}">
      <dsp:nvSpPr>
        <dsp:cNvPr id="0" name=""/>
        <dsp:cNvSpPr/>
      </dsp:nvSpPr>
      <dsp:spPr>
        <a:xfrm>
          <a:off x="2956321" y="1372939"/>
          <a:ext cx="2012156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No </a:t>
          </a:r>
          <a:r>
            <a:rPr lang="en-GB" sz="2700" kern="1200" dirty="0" smtClean="0"/>
            <a:t>modifying </a:t>
          </a:r>
          <a:r>
            <a:rPr lang="en-GB" sz="2700" kern="1200" dirty="0" smtClean="0"/>
            <a:t>factor: RSD </a:t>
          </a:r>
          <a:endParaRPr lang="en-GB" sz="2700" kern="1200" dirty="0"/>
        </a:p>
      </dsp:txBody>
      <dsp:txXfrm>
        <a:off x="2996696" y="1413314"/>
        <a:ext cx="1931406" cy="1297770"/>
      </dsp:txXfrm>
    </dsp:sp>
    <dsp:sp modelId="{28AF636D-1498-43CE-8EA3-5A3C62FEFA1C}">
      <dsp:nvSpPr>
        <dsp:cNvPr id="0" name=""/>
        <dsp:cNvSpPr/>
      </dsp:nvSpPr>
      <dsp:spPr>
        <a:xfrm>
          <a:off x="2956321" y="2963540"/>
          <a:ext cx="2012156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Modifying factor</a:t>
          </a:r>
          <a:r>
            <a:rPr lang="en-GB" sz="2700" kern="1200" dirty="0" smtClean="0"/>
            <a:t>: refer</a:t>
          </a:r>
          <a:endParaRPr lang="en-GB" sz="2700" kern="1200" dirty="0"/>
        </a:p>
      </dsp:txBody>
      <dsp:txXfrm>
        <a:off x="2996696" y="3003915"/>
        <a:ext cx="1931406" cy="1297770"/>
      </dsp:txXfrm>
    </dsp:sp>
    <dsp:sp modelId="{0C354ACC-3BC1-4DB5-8AB7-EC0B804B915C}">
      <dsp:nvSpPr>
        <dsp:cNvPr id="0" name=""/>
        <dsp:cNvSpPr/>
      </dsp:nvSpPr>
      <dsp:spPr>
        <a:xfrm>
          <a:off x="5408637" y="0"/>
          <a:ext cx="2515195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Code 4</a:t>
          </a:r>
          <a:endParaRPr lang="en-GB" sz="4000" kern="1200" dirty="0"/>
        </a:p>
      </dsp:txBody>
      <dsp:txXfrm>
        <a:off x="5408637" y="0"/>
        <a:ext cx="2515195" cy="1371600"/>
      </dsp:txXfrm>
    </dsp:sp>
    <dsp:sp modelId="{5FE18E2C-9B15-412E-9C50-7B3F1B5F4DC6}">
      <dsp:nvSpPr>
        <dsp:cNvPr id="0" name=""/>
        <dsp:cNvSpPr/>
      </dsp:nvSpPr>
      <dsp:spPr>
        <a:xfrm>
          <a:off x="5660156" y="1372939"/>
          <a:ext cx="2012156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No </a:t>
          </a:r>
          <a:r>
            <a:rPr lang="en-GB" sz="2700" kern="1200" dirty="0" smtClean="0"/>
            <a:t>modifying </a:t>
          </a:r>
          <a:r>
            <a:rPr lang="en-GB" sz="2700" kern="1200" dirty="0" smtClean="0"/>
            <a:t>factor: refer</a:t>
          </a:r>
          <a:endParaRPr lang="en-GB" sz="2700" kern="1200" dirty="0"/>
        </a:p>
      </dsp:txBody>
      <dsp:txXfrm>
        <a:off x="5700531" y="1413314"/>
        <a:ext cx="1931406" cy="1297770"/>
      </dsp:txXfrm>
    </dsp:sp>
    <dsp:sp modelId="{93C09FDD-7AA0-45EB-A12E-EEDFCFE74BDF}">
      <dsp:nvSpPr>
        <dsp:cNvPr id="0" name=""/>
        <dsp:cNvSpPr/>
      </dsp:nvSpPr>
      <dsp:spPr>
        <a:xfrm>
          <a:off x="5660156" y="2963540"/>
          <a:ext cx="2012156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Modifying factor</a:t>
          </a:r>
          <a:r>
            <a:rPr lang="en-GB" sz="2700" kern="1200" dirty="0" smtClean="0"/>
            <a:t>: refer</a:t>
          </a:r>
          <a:endParaRPr lang="en-GB" sz="2700" kern="1200" dirty="0"/>
        </a:p>
      </dsp:txBody>
      <dsp:txXfrm>
        <a:off x="5700531" y="3003915"/>
        <a:ext cx="1931406" cy="129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1964-80E7-4925-8D36-7C4963542B17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B2BF-19F6-44B6-89DA-F8EFDCC2F5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400" b="1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533400"/>
            <a:ext cx="7162799" cy="8080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sz="4200" b="1" i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72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sz="2200" b="1" i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defRPr>
            </a:lvl1pPr>
            <a:lvl2pPr>
              <a:defRPr sz="2200" b="1" i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defRPr>
            </a:lvl2pPr>
            <a:lvl3pPr>
              <a:defRPr sz="2200" b="1" i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defRPr>
            </a:lvl3pPr>
            <a:lvl4pPr>
              <a:defRPr sz="2200" b="1" i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defRPr>
            </a:lvl4pPr>
            <a:lvl5pPr>
              <a:defRPr sz="2200" b="1" i="1" cap="none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D7D8A5D1-5E8B-4DA1-A4CF-6797C6C6AC3C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E0A55549-45A6-437C-920C-F8AEBD6FF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200400"/>
            <a:ext cx="8915400" cy="2133600"/>
          </a:xfrm>
          <a:effectLst/>
        </p:spPr>
        <p:txBody>
          <a:bodyPr>
            <a:normAutofit fontScale="90000"/>
          </a:bodyPr>
          <a:lstStyle/>
          <a:p>
            <a:r>
              <a:rPr lang="en-US" sz="6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Periodontal health:</a:t>
            </a:r>
            <a:br>
              <a:rPr lang="en-US" sz="6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</a:br>
            <a:r>
              <a:rPr lang="en-US" sz="6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 foundation for oral health</a:t>
            </a:r>
            <a:r>
              <a:rPr lang="en-US" sz="4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/>
            </a:r>
            <a:br>
              <a:rPr lang="en-US" sz="4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</a:br>
            <a:endParaRPr lang="en-IN" sz="4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7467600" cy="1676400"/>
          </a:xfrm>
        </p:spPr>
        <p:txBody>
          <a:bodyPr>
            <a:normAutofit/>
          </a:bodyPr>
          <a:lstStyle/>
          <a:p>
            <a:r>
              <a:rPr lang="en-US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Presented by              </a:t>
            </a:r>
            <a:r>
              <a:rPr lang="en-US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r>
              <a:rPr lang="en-US" i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Dr.Sharmila</a:t>
            </a:r>
            <a:r>
              <a:rPr lang="en-US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i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Khopade</a:t>
            </a:r>
            <a:r>
              <a:rPr lang="en-US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  </a:t>
            </a:r>
            <a:endParaRPr lang="en-US" i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en-US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Periodontist</a:t>
            </a:r>
            <a:r>
              <a:rPr lang="en-US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and </a:t>
            </a:r>
            <a:r>
              <a:rPr lang="en-US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Implantologist</a:t>
            </a:r>
            <a:r>
              <a:rPr lang="en-US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   </a:t>
            </a:r>
            <a:endParaRPr lang="en-US" i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27795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Pigmentation on </a:t>
            </a:r>
            <a:r>
              <a:rPr lang="en-GB" dirty="0" err="1" smtClean="0"/>
              <a:t>gingivia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718338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07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</a:t>
            </a:r>
            <a:r>
              <a:rPr lang="en-GB" dirty="0" err="1" smtClean="0"/>
              <a:t>frenal</a:t>
            </a:r>
            <a:r>
              <a:rPr lang="en-GB" dirty="0" smtClean="0"/>
              <a:t> attachment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596890" cy="38907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6347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Tongue tie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987142" cy="3352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8241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Labial </a:t>
            </a:r>
            <a:r>
              <a:rPr lang="en-GB" dirty="0" err="1" smtClean="0"/>
              <a:t>frenum</a:t>
            </a:r>
            <a:r>
              <a:rPr lang="en-GB" dirty="0" smtClean="0"/>
              <a:t> causing recession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4114800" cy="4114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467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Insufficient crown height or </a:t>
            </a:r>
            <a:r>
              <a:rPr lang="en-GB" dirty="0" err="1" smtClean="0"/>
              <a:t>subgingival</a:t>
            </a:r>
            <a:r>
              <a:rPr lang="en-GB" dirty="0" smtClean="0"/>
              <a:t> crown margin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247900"/>
            <a:ext cx="35147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4467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Epulis</a:t>
            </a:r>
            <a:r>
              <a:rPr lang="en-GB" dirty="0" smtClean="0"/>
              <a:t>/</a:t>
            </a:r>
            <a:r>
              <a:rPr lang="en-GB" smtClean="0"/>
              <a:t>ginigival</a:t>
            </a:r>
            <a:r>
              <a:rPr lang="en-GB" dirty="0" smtClean="0"/>
              <a:t> swelling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62" y="2060289"/>
            <a:ext cx="5486876" cy="36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4467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Modifying  </a:t>
            </a:r>
            <a:r>
              <a:rPr lang="en-GB" dirty="0" smtClean="0"/>
              <a:t>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Patients with uncontrolled diabetes</a:t>
            </a:r>
          </a:p>
          <a:p>
            <a:r>
              <a:rPr lang="en-GB" dirty="0" smtClean="0"/>
              <a:t>Patients with high blood pressure</a:t>
            </a:r>
          </a:p>
          <a:p>
            <a:r>
              <a:rPr lang="en-GB" dirty="0" smtClean="0"/>
              <a:t>Smokers</a:t>
            </a:r>
          </a:p>
          <a:p>
            <a:r>
              <a:rPr lang="en-GB" dirty="0" err="1" smtClean="0"/>
              <a:t>Leukemia</a:t>
            </a:r>
            <a:r>
              <a:rPr lang="en-GB" dirty="0" smtClean="0"/>
              <a:t>, </a:t>
            </a:r>
            <a:r>
              <a:rPr lang="en-GB" dirty="0" err="1" smtClean="0"/>
              <a:t>anemia</a:t>
            </a:r>
            <a:r>
              <a:rPr lang="en-GB" dirty="0" smtClean="0"/>
              <a:t> or vitamin deficiencies</a:t>
            </a:r>
          </a:p>
          <a:p>
            <a:r>
              <a:rPr lang="en-GB" dirty="0" smtClean="0"/>
              <a:t>Females with hormonal imbalance</a:t>
            </a:r>
          </a:p>
          <a:p>
            <a:r>
              <a:rPr lang="en-GB" dirty="0" smtClean="0"/>
              <a:t>Local factors</a:t>
            </a:r>
          </a:p>
          <a:p>
            <a:r>
              <a:rPr lang="en-GB" dirty="0" smtClean="0"/>
              <a:t>Complicated prosthesis</a:t>
            </a:r>
          </a:p>
          <a:p>
            <a:r>
              <a:rPr lang="en-GB" dirty="0" smtClean="0"/>
              <a:t>Severe crowding /malocclusion</a:t>
            </a:r>
          </a:p>
          <a:p>
            <a:r>
              <a:rPr lang="en-GB" dirty="0" smtClean="0"/>
              <a:t>Localised tooth mobility without obvious cause</a:t>
            </a:r>
          </a:p>
        </p:txBody>
      </p:sp>
    </p:spTree>
    <p:extLst>
      <p:ext uri="{BB962C8B-B14F-4D97-AF65-F5344CB8AC3E}">
        <p14:creationId xmlns:p14="http://schemas.microsoft.com/office/powerpoint/2010/main" val="37471596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procedures</a:t>
            </a:r>
            <a:endParaRPr lang="en-GB" dirty="0"/>
          </a:p>
        </p:txBody>
      </p:sp>
      <p:pic>
        <p:nvPicPr>
          <p:cNvPr id="3074" name="Picture 2" descr="C:\Users\User\Desktop\20200106_2142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2" r="7474"/>
          <a:stretch/>
        </p:blipFill>
        <p:spPr bwMode="auto">
          <a:xfrm>
            <a:off x="2854294" y="1371599"/>
            <a:ext cx="4689505" cy="53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012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User\Desktop\20200106_214819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2" r="969" b="9451"/>
          <a:stretch/>
        </p:blipFill>
        <p:spPr bwMode="auto">
          <a:xfrm>
            <a:off x="304800" y="1447800"/>
            <a:ext cx="8265444" cy="490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4798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532527"/>
              </p:ext>
            </p:extLst>
          </p:nvPr>
        </p:nvGraphicFramePr>
        <p:xfrm>
          <a:off x="609600" y="1600200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3201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Periodontitis</a:t>
            </a:r>
          </a:p>
          <a:p>
            <a:r>
              <a:rPr lang="en-IN" dirty="0" smtClean="0"/>
              <a:t>When do you think you should refer</a:t>
            </a:r>
          </a:p>
          <a:p>
            <a:r>
              <a:rPr lang="en-IN" dirty="0" smtClean="0"/>
              <a:t>Which all aspects you should look for</a:t>
            </a:r>
          </a:p>
          <a:p>
            <a:r>
              <a:rPr lang="en-IN" dirty="0" smtClean="0"/>
              <a:t>What do you tell patient when you refer</a:t>
            </a:r>
          </a:p>
          <a:p>
            <a:r>
              <a:rPr lang="en-IN" dirty="0" smtClean="0"/>
              <a:t>How do you document it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31403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D:\MUNIBA\munib\ROOT PLANING\SURGERIES\Splinting\Atul\Preop\IMG_9245.JPG"/>
          <p:cNvPicPr>
            <a:picLocks noChangeAspect="1" noChangeArrowheads="1"/>
          </p:cNvPicPr>
          <p:nvPr/>
        </p:nvPicPr>
        <p:blipFill>
          <a:blip r:embed="rId2" cstate="print"/>
          <a:srcRect l="7921" t="29703" r="7922" b="10891"/>
          <a:stretch>
            <a:fillRect/>
          </a:stretch>
        </p:blipFill>
        <p:spPr bwMode="auto">
          <a:xfrm>
            <a:off x="2286000" y="2314806"/>
            <a:ext cx="4267200" cy="270644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51621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:\MUNIBA\munib\ROOT PLANING\SURGERIES\Ganpat Flap\X ray\R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3657600" cy="27432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D:\MUNIBA\munib\ROOT PLANING\Praful Flap\X ray\4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86000"/>
            <a:ext cx="4121184" cy="26670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590801"/>
            <a:ext cx="351963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58580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67" y="1600200"/>
            <a:ext cx="327246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133600" y="1828800"/>
            <a:ext cx="1371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76600" y="16002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43300" y="5791200"/>
            <a:ext cx="4953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86400" y="1828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38100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643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67" y="1600200"/>
            <a:ext cx="474886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643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643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Surgeries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37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Periodontitis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36576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8"/>
          <a:stretch/>
        </p:blipFill>
        <p:spPr bwMode="auto">
          <a:xfrm>
            <a:off x="5181600" y="2388906"/>
            <a:ext cx="3421510" cy="328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830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Signs and 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Red or swollen gingiva</a:t>
            </a:r>
          </a:p>
          <a:p>
            <a:r>
              <a:rPr lang="en-GB" dirty="0" smtClean="0"/>
              <a:t>Bleeding on probing</a:t>
            </a:r>
          </a:p>
          <a:p>
            <a:r>
              <a:rPr lang="en-GB" dirty="0" smtClean="0"/>
              <a:t>Pocket depth</a:t>
            </a:r>
          </a:p>
          <a:p>
            <a:r>
              <a:rPr lang="en-GB" dirty="0" smtClean="0"/>
              <a:t>Recession</a:t>
            </a:r>
          </a:p>
          <a:p>
            <a:r>
              <a:rPr lang="en-GB" dirty="0" smtClean="0"/>
              <a:t>mobility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0813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BPE score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374" r="61788" b="1962"/>
          <a:stretch/>
        </p:blipFill>
        <p:spPr bwMode="auto">
          <a:xfrm rot="16200000">
            <a:off x="2233845" y="-252645"/>
            <a:ext cx="4191000" cy="820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5408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points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BPE not around the implants</a:t>
            </a:r>
          </a:p>
          <a:p>
            <a:r>
              <a:rPr lang="en-GB" dirty="0" smtClean="0"/>
              <a:t>After we do </a:t>
            </a:r>
            <a:r>
              <a:rPr lang="en-GB" dirty="0" err="1" smtClean="0"/>
              <a:t>intial</a:t>
            </a:r>
            <a:r>
              <a:rPr lang="en-GB" dirty="0" smtClean="0"/>
              <a:t> therapy on recall visit only do six point charting with sites having scores with 3 and above</a:t>
            </a:r>
          </a:p>
          <a:p>
            <a:r>
              <a:rPr lang="en-GB" dirty="0" smtClean="0"/>
              <a:t>In furcation areas always probe horizontally to check defect</a:t>
            </a:r>
          </a:p>
          <a:p>
            <a:r>
              <a:rPr lang="en-GB" dirty="0" smtClean="0"/>
              <a:t>Radiographs must for score3, 4 and above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5408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GINGIVAL RECESSION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MOBILITY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GINGIVAL ENLAERGEMENT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TRAUMA FROM OCCLUSION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Multiply 3"/>
          <p:cNvSpPr/>
          <p:nvPr/>
        </p:nvSpPr>
        <p:spPr>
          <a:xfrm>
            <a:off x="1600200" y="1676400"/>
            <a:ext cx="12954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1066800" y="2590800"/>
            <a:ext cx="914400" cy="457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ultiply 5"/>
          <p:cNvSpPr/>
          <p:nvPr/>
        </p:nvSpPr>
        <p:spPr>
          <a:xfrm>
            <a:off x="1600200" y="3581400"/>
            <a:ext cx="11430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ultiply 6"/>
          <p:cNvSpPr/>
          <p:nvPr/>
        </p:nvSpPr>
        <p:spPr>
          <a:xfrm>
            <a:off x="2171700" y="4572000"/>
            <a:ext cx="1409700" cy="3810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8491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Gingival recession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/>
          <a:stretch/>
        </p:blipFill>
        <p:spPr bwMode="auto">
          <a:xfrm>
            <a:off x="182132" y="1447800"/>
            <a:ext cx="8801100" cy="491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5408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Furcation involvement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5408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onlight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50000"/>
              </a:schemeClr>
            </a:gs>
            <a:gs pos="35000">
              <a:schemeClr val="phClr">
                <a:tint val="80000"/>
                <a:satMod val="200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path path="rect">
            <a:fillToRect l="100000" t="100000"/>
          </a:path>
        </a:gradFill>
        <a:gradFill rotWithShape="1">
          <a:gsLst>
            <a:gs pos="0">
              <a:schemeClr val="phClr">
                <a:shade val="60000"/>
                <a:satMod val="150000"/>
              </a:schemeClr>
            </a:gs>
            <a:gs pos="80000">
              <a:schemeClr val="phClr">
                <a:shade val="100000"/>
                <a:satMod val="130000"/>
              </a:schemeClr>
            </a:gs>
            <a:gs pos="100000">
              <a:schemeClr val="phClr">
                <a:tint val="9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atMod val="110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</a:lnStyleLst>
      <a:effectStyleLst>
        <a:effectStyle>
          <a:effectLst>
            <a:outerShdw blurRad="50800" dist="25400" dir="5400000" sx="101000" sy="101000" algn="ctr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12700" prst="softRound"/>
          </a:sp3d>
        </a:effectStyle>
        <a:effectStyle>
          <a:effectLst>
            <a:innerShdw blurRad="76200" dist="25400" dir="13500000">
              <a:srgbClr val="000000">
                <a:alpha val="60000"/>
              </a:srgbClr>
            </a:innerShdw>
            <a:softEdge rad="3175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6345</TotalTime>
  <Words>203</Words>
  <Application>Microsoft Office PowerPoint</Application>
  <PresentationFormat>On-screen Show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Theme1</vt:lpstr>
      <vt:lpstr>Periodontal health: A foundation for oral health </vt:lpstr>
      <vt:lpstr>Contents </vt:lpstr>
      <vt:lpstr>Periodontitis</vt:lpstr>
      <vt:lpstr>Signs and symptoms</vt:lpstr>
      <vt:lpstr>BPE score</vt:lpstr>
      <vt:lpstr>Key points</vt:lpstr>
      <vt:lpstr>PowerPoint Presentation</vt:lpstr>
      <vt:lpstr>Gingival recession</vt:lpstr>
      <vt:lpstr>Furcation involvement</vt:lpstr>
      <vt:lpstr>Pigmentation on gingivia</vt:lpstr>
      <vt:lpstr>High frenal attachment</vt:lpstr>
      <vt:lpstr>Tongue tie</vt:lpstr>
      <vt:lpstr>Labial frenum causing recession</vt:lpstr>
      <vt:lpstr>Insufficient crown height or subgingival crown margin</vt:lpstr>
      <vt:lpstr>Epulis/ginigival swelling</vt:lpstr>
      <vt:lpstr>Modifying  factors</vt:lpstr>
      <vt:lpstr>Treatment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Surgeries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munib</dc:creator>
  <cp:lastModifiedBy>User</cp:lastModifiedBy>
  <cp:revision>643</cp:revision>
  <dcterms:created xsi:type="dcterms:W3CDTF">2013-03-14T13:38:16Z</dcterms:created>
  <dcterms:modified xsi:type="dcterms:W3CDTF">2020-01-08T11:02:50Z</dcterms:modified>
</cp:coreProperties>
</file>